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7559675" cy="1069149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6520" userDrawn="1">
          <p15:clr>
            <a:srgbClr val="A4A3A4"/>
          </p15:clr>
        </p15:guide>
        <p15:guide id="12" orient="horz" pos="255" userDrawn="1">
          <p15:clr>
            <a:srgbClr val="A4A3A4"/>
          </p15:clr>
        </p15:guide>
        <p15:guide id="14" pos="4536" userDrawn="1">
          <p15:clr>
            <a:srgbClr val="A4A3A4"/>
          </p15:clr>
        </p15:guide>
        <p15:guide id="15" pos="2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F"/>
    <a:srgbClr val="71AEE0"/>
    <a:srgbClr val="4E86A2"/>
    <a:srgbClr val="C3CED2"/>
    <a:srgbClr val="C8C5C0"/>
    <a:srgbClr val="3C5BA4"/>
    <a:srgbClr val="E7E3E2"/>
    <a:srgbClr val="CDCAC5"/>
    <a:srgbClr val="003B4E"/>
    <a:srgbClr val="F3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2" autoAdjust="0"/>
  </p:normalViewPr>
  <p:slideViewPr>
    <p:cSldViewPr snapToGrid="0" showGuides="1">
      <p:cViewPr varScale="1">
        <p:scale>
          <a:sx n="38" d="100"/>
          <a:sy n="38" d="100"/>
        </p:scale>
        <p:origin x="2256" y="60"/>
      </p:cViewPr>
      <p:guideLst>
        <p:guide orient="horz" pos="6520"/>
        <p:guide orient="horz" pos="255"/>
        <p:guide pos="4536"/>
        <p:guide pos="2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66D1-73BC-4A77-B750-4D5364AAE561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F717-A9BB-4EDA-A24F-1812576915E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1pPr>
    <a:lvl2pPr marL="41719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2pPr>
    <a:lvl3pPr marL="83439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3pPr>
    <a:lvl4pPr marL="125158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4pPr>
    <a:lvl5pPr marL="166814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5pPr>
    <a:lvl6pPr marL="208534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6pPr>
    <a:lvl7pPr marL="250253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7pPr>
    <a:lvl8pPr marL="291973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8pPr>
    <a:lvl9pPr marL="333692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0" y="3470681"/>
            <a:ext cx="7559675" cy="5394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25669" r="6160" b="40746"/>
          <a:stretch>
            <a:fillRect/>
          </a:stretch>
        </p:blipFill>
        <p:spPr>
          <a:xfrm>
            <a:off x="5602279" y="405597"/>
            <a:ext cx="1697065" cy="610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278" y="492599"/>
            <a:ext cx="50579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T Norms Bold" panose="02000803040000020004" pitchFamily="50" charset="-52"/>
              </a:rPr>
              <a:t>Кровать </a:t>
            </a:r>
            <a:r>
              <a:rPr lang="en-US" sz="2800" dirty="0">
                <a:latin typeface="TT Norms Bold" panose="02000803040000020004" pitchFamily="50" charset="-52"/>
              </a:rPr>
              <a:t>Flax</a:t>
            </a:r>
            <a:br>
              <a:rPr lang="en-US" sz="2800" dirty="0">
                <a:latin typeface="TT Norms Bold" panose="02000803040000020004" pitchFamily="50" charset="-52"/>
              </a:rPr>
            </a:br>
            <a:endParaRPr lang="ru-RU" sz="2800" dirty="0">
              <a:latin typeface="TT Norms Bold" panose="0200080304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 rot="339933">
            <a:off x="1435735" y="7558405"/>
            <a:ext cx="3239770" cy="271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000" dirty="0">
                <a:latin typeface="TT Norms Regular" panose="02000503030000020003" pitchFamily="2" charset="-52"/>
              </a:rPr>
              <a:t>82/92/122/142/162/182/202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9694577">
            <a:off x="4722736" y="7077247"/>
            <a:ext cx="7912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  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386505" y="6888218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43,5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772" y="7368364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5621411" y="5731854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107 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 rot="19363797">
            <a:off x="1576161" y="6282158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4,5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 rot="19363797">
            <a:off x="3711847" y="4498756"/>
            <a:ext cx="4864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7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 rot="20220000">
            <a:off x="4177610" y="6640647"/>
            <a:ext cx="1324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ru-RU" sz="1000" dirty="0">
                <a:latin typeface="TT Norms Regular" panose="02000503030000020003" pitchFamily="2" charset="-52"/>
              </a:rPr>
              <a:t> </a:t>
            </a:r>
            <a:r>
              <a:rPr lang="ru-RU" sz="1000" dirty="0">
                <a:latin typeface="TT Norms Regular" panose="02000503030000020003" pitchFamily="2" charset="-52"/>
                <a:sym typeface="+mn-ea"/>
              </a:rPr>
              <a:t>6/9/11/13,5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4110990" y="4412615"/>
            <a:ext cx="2166620" cy="24130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r>
              <a:rPr lang="ru-RU" sz="900" dirty="0">
                <a:latin typeface="TT Norms Regular" panose="02000503030000020003" pitchFamily="2" charset="-52"/>
              </a:rPr>
              <a:t>106/116/146/166/186/206/226 см </a:t>
            </a:r>
            <a:endParaRPr lang="ru-RU" sz="900" dirty="0">
              <a:latin typeface="TT Norms Regular" panose="02000503030000020003" pitchFamily="2" charset="-52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233545" y="4653280"/>
            <a:ext cx="142621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</Words>
  <Application>WPS Presentation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TT Norms Bold</vt:lpstr>
      <vt:lpstr>Source Sans Pro Black</vt:lpstr>
      <vt:lpstr>TT Norms Regular</vt:lpstr>
      <vt:lpstr>Miriam Mono CLM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Францева Ольга Вячеславовна</dc:creator>
  <cp:lastModifiedBy>karetina_a</cp:lastModifiedBy>
  <cp:revision>308</cp:revision>
  <cp:lastPrinted>2022-11-18T16:07:00Z</cp:lastPrinted>
  <dcterms:created xsi:type="dcterms:W3CDTF">2022-04-29T10:34:00Z</dcterms:created>
  <dcterms:modified xsi:type="dcterms:W3CDTF">2023-12-14T11:05:10Z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EBC1D58BE4B141CEBFFCE15B1402FB83_13</vt:lpwstr>
  </property>
  <property fmtid="{D5CDD505-2E9C-101B-9397-08002B2CF9AE}" pid="3" name="KSOProductBuildVer">
    <vt:lpwstr>1049-12.2.0.13359</vt:lpwstr>
  </property>
</Properties>
</file>