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1" orient="horz" pos="3367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3367"/>
        <p:guide pos="2381"/>
        <p:guide orient="horz" pos="3367"/>
        <p:guide pos="2380"/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5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altLang="ru-RU" sz="2800" dirty="0">
                <a:latin typeface="TT Norms Bold" panose="02000803040000020004" pitchFamily="50" charset="-52"/>
              </a:rPr>
              <a:t>Jasmin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112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</a:t>
            </a:r>
            <a:r>
              <a:rPr lang="en-US" altLang="ru-RU" sz="1000" dirty="0">
                <a:latin typeface="TT Norms Regular" panose="02000503030000020003" pitchFamily="2" charset="-52"/>
              </a:rPr>
              <a:t>1</a:t>
            </a:r>
            <a:r>
              <a:rPr lang="ru-RU" sz="1000" dirty="0">
                <a:latin typeface="TT Norms Regular" panose="02000503030000020003" pitchFamily="2" charset="-52"/>
              </a:rPr>
              <a:t>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ru-RU" sz="900" dirty="0" smtClean="0">
                <a:latin typeface="TT Norms Regular" panose="02000503030000020003" pitchFamily="2" charset="-52"/>
                <a:sym typeface="+mn-ea"/>
              </a:rPr>
              <a:t>97/107/137/157/177/197/217</a:t>
            </a:r>
            <a:r>
              <a:rPr lang="ru-RU" sz="900" dirty="0">
                <a:latin typeface="TT Norms Regular" panose="02000503030000020003" pitchFamily="2" charset="-52"/>
              </a:rPr>
              <a:t>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310</cp:revision>
  <cp:lastPrinted>2022-11-18T16:07:00Z</cp:lastPrinted>
  <dcterms:created xsi:type="dcterms:W3CDTF">2022-04-29T10:34:00Z</dcterms:created>
  <dcterms:modified xsi:type="dcterms:W3CDTF">2024-02-06T11:57:12Z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1049-12.2.0.13431</vt:lpwstr>
  </property>
</Properties>
</file>